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8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2FDFD-6C81-9547-B7A1-4FBC2EFD3699}" type="datetimeFigureOut">
              <a:rPr lang="en-US" smtClean="0"/>
              <a:pPr/>
              <a:t>4/24/12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45F706-9C71-1443-9C60-D67DF8EAF7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45F706-9C71-1443-9C60-D67DF8EAF7F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altLang="zh-CN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A946-8F11-2940-B663-E3FA212BB0B3}" type="datetimeFigureOut">
              <a:rPr lang="en-US" smtClean="0"/>
              <a:pPr/>
              <a:t>4/24/12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F552-67A4-3B4A-A66A-FB4EDE420D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A946-8F11-2940-B663-E3FA212BB0B3}" type="datetimeFigureOut">
              <a:rPr lang="en-US" smtClean="0"/>
              <a:pPr/>
              <a:t>4/24/12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F552-67A4-3B4A-A66A-FB4EDE420D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A946-8F11-2940-B663-E3FA212BB0B3}" type="datetimeFigureOut">
              <a:rPr lang="en-US" smtClean="0"/>
              <a:pPr/>
              <a:t>4/24/12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F552-67A4-3B4A-A66A-FB4EDE420D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A946-8F11-2940-B663-E3FA212BB0B3}" type="datetimeFigureOut">
              <a:rPr lang="en-US" smtClean="0"/>
              <a:pPr/>
              <a:t>4/24/12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F552-67A4-3B4A-A66A-FB4EDE420D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A946-8F11-2940-B663-E3FA212BB0B3}" type="datetimeFigureOut">
              <a:rPr lang="en-US" smtClean="0"/>
              <a:pPr/>
              <a:t>4/24/12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F552-67A4-3B4A-A66A-FB4EDE420D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A946-8F11-2940-B663-E3FA212BB0B3}" type="datetimeFigureOut">
              <a:rPr lang="en-US" smtClean="0"/>
              <a:pPr/>
              <a:t>4/24/12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F552-67A4-3B4A-A66A-FB4EDE420D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A946-8F11-2940-B663-E3FA212BB0B3}" type="datetimeFigureOut">
              <a:rPr lang="en-US" smtClean="0"/>
              <a:pPr/>
              <a:t>4/24/12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F552-67A4-3B4A-A66A-FB4EDE420D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A946-8F11-2940-B663-E3FA212BB0B3}" type="datetimeFigureOut">
              <a:rPr lang="en-US" smtClean="0"/>
              <a:pPr/>
              <a:t>4/24/12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8AF552-67A4-3B4A-A66A-FB4EDE420D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A946-8F11-2940-B663-E3FA212BB0B3}" type="datetimeFigureOut">
              <a:rPr lang="en-US" smtClean="0"/>
              <a:pPr/>
              <a:t>4/24/12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F552-67A4-3B4A-A66A-FB4EDE420D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A946-8F11-2940-B663-E3FA212BB0B3}" type="datetimeFigureOut">
              <a:rPr lang="en-US" smtClean="0"/>
              <a:pPr/>
              <a:t>4/24/12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28AF552-67A4-3B4A-A66A-FB4EDE420D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altLang="zh-CN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E5EA946-8F11-2940-B663-E3FA212BB0B3}" type="datetimeFigureOut">
              <a:rPr lang="en-US" smtClean="0"/>
              <a:pPr/>
              <a:t>4/24/12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F552-67A4-3B4A-A66A-FB4EDE420D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  <a:p>
            <a:pPr lvl="1" eaLnBrk="1" latinLnBrk="0" hangingPunct="1"/>
            <a:r>
              <a:rPr kumimoji="0" lang="en-US" altLang="zh-CN" smtClean="0"/>
              <a:t>Second level</a:t>
            </a:r>
          </a:p>
          <a:p>
            <a:pPr lvl="2" eaLnBrk="1" latinLnBrk="0" hangingPunct="1"/>
            <a:r>
              <a:rPr kumimoji="0" lang="en-US" altLang="zh-CN" smtClean="0"/>
              <a:t>Third level</a:t>
            </a:r>
          </a:p>
          <a:p>
            <a:pPr lvl="3" eaLnBrk="1" latinLnBrk="0" hangingPunct="1"/>
            <a:r>
              <a:rPr kumimoji="0" lang="en-US" altLang="zh-CN" smtClean="0"/>
              <a:t>Fourth level</a:t>
            </a:r>
          </a:p>
          <a:p>
            <a:pPr lvl="4" eaLnBrk="1" latinLnBrk="0" hangingPunct="1"/>
            <a:r>
              <a:rPr kumimoji="0" lang="en-US" altLang="zh-CN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5EA946-8F11-2940-B663-E3FA212BB0B3}" type="datetimeFigureOut">
              <a:rPr lang="en-US" smtClean="0"/>
              <a:pPr/>
              <a:t>4/24/12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8AF552-67A4-3B4A-A66A-FB4EDE420D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序幕和尾声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为什么说序幕和尾声是全剧有机的组成部分？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99" y="1600200"/>
            <a:ext cx="8602133" cy="4525963"/>
          </a:xfrm>
        </p:spPr>
        <p:txBody>
          <a:bodyPr numCol="2"/>
          <a:lstStyle/>
          <a:p>
            <a:r>
              <a:rPr lang="zh-CN" altLang="en-US" dirty="0" smtClean="0"/>
              <a:t>失去：</a:t>
            </a:r>
            <a:endParaRPr lang="en-US" altLang="zh-CN" dirty="0" smtClean="0"/>
          </a:p>
          <a:p>
            <a:r>
              <a:rPr lang="zh-CN" altLang="en-US" dirty="0" smtClean="0"/>
              <a:t>四个人物</a:t>
            </a:r>
            <a:endParaRPr lang="en-US" altLang="zh-CN" dirty="0" smtClean="0"/>
          </a:p>
          <a:p>
            <a:r>
              <a:rPr lang="zh-CN" altLang="en-US" dirty="0" smtClean="0"/>
              <a:t>场景</a:t>
            </a:r>
            <a:endParaRPr lang="en-US" altLang="zh-CN" dirty="0" smtClean="0"/>
          </a:p>
          <a:p>
            <a:r>
              <a:rPr lang="zh-CN" altLang="en-US" dirty="0" smtClean="0"/>
              <a:t>时态</a:t>
            </a:r>
            <a:endParaRPr lang="en-US" altLang="zh-CN" dirty="0" smtClean="0"/>
          </a:p>
          <a:p>
            <a:r>
              <a:rPr lang="zh-CN" altLang="en-US" dirty="0" smtClean="0"/>
              <a:t>阅读与欣赏的心理指向</a:t>
            </a:r>
            <a:endParaRPr lang="en-US" altLang="zh-CN" dirty="0" smtClean="0"/>
          </a:p>
          <a:p>
            <a:r>
              <a:rPr lang="zh-CN" altLang="en-US" dirty="0" smtClean="0"/>
              <a:t>宗教气息</a:t>
            </a:r>
            <a:endParaRPr lang="en-US" altLang="zh-CN" dirty="0" smtClean="0"/>
          </a:p>
          <a:p>
            <a:endParaRPr lang="en-US" dirty="0" smtClean="0"/>
          </a:p>
          <a:p>
            <a:r>
              <a:rPr lang="zh-CN" altLang="en-US" dirty="0" smtClean="0"/>
              <a:t>有机组成部分</a:t>
            </a:r>
            <a:endParaRPr lang="en-US" altLang="zh-CN" dirty="0" smtClean="0"/>
          </a:p>
          <a:p>
            <a:r>
              <a:rPr lang="zh-CN" altLang="en-US" dirty="0" smtClean="0"/>
              <a:t>凄凉、沉重</a:t>
            </a:r>
            <a:endParaRPr lang="en-US" altLang="zh-CN" dirty="0" smtClean="0"/>
          </a:p>
          <a:p>
            <a:r>
              <a:rPr lang="zh-CN" altLang="en-US" dirty="0" smtClean="0"/>
              <a:t>温和、平静</a:t>
            </a:r>
            <a:endParaRPr lang="en-US" altLang="zh-CN" dirty="0" smtClean="0"/>
          </a:p>
          <a:p>
            <a:r>
              <a:rPr lang="zh-CN" altLang="en-US" dirty="0" smtClean="0"/>
              <a:t>动、静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143000"/>
          </a:xfrm>
        </p:spPr>
        <p:txBody>
          <a:bodyPr>
            <a:noAutofit/>
          </a:bodyPr>
          <a:lstStyle/>
          <a:p>
            <a:r>
              <a:rPr lang="zh-CN" altLang="en-US" sz="3400" dirty="0" smtClean="0"/>
              <a:t>从序幕、尾声和曹禺为</a:t>
            </a:r>
            <a:r>
              <a:rPr lang="en-US" altLang="zh-CN" sz="3400" dirty="0" smtClean="0"/>
              <a:t>《</a:t>
            </a:r>
            <a:r>
              <a:rPr lang="zh-CN" altLang="en-US" sz="3400" dirty="0" smtClean="0"/>
              <a:t>雷雨</a:t>
            </a:r>
            <a:r>
              <a:rPr lang="en-US" altLang="zh-CN" sz="3400" dirty="0" smtClean="0"/>
              <a:t>》</a:t>
            </a:r>
            <a:r>
              <a:rPr lang="zh-CN" altLang="en-US" sz="3400" dirty="0" smtClean="0"/>
              <a:t>所做的序中，你怎样理解作者想通过作品表达什么？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143000"/>
            <a:ext cx="9143998" cy="5461000"/>
          </a:xfrm>
        </p:spPr>
        <p:txBody>
          <a:bodyPr numCol="2">
            <a:normAutofit lnSpcReduction="10000"/>
          </a:bodyPr>
          <a:lstStyle/>
          <a:p>
            <a:r>
              <a:rPr lang="zh-CN" altLang="en-US" dirty="0" smtClean="0"/>
              <a:t>天地间的“残忍”</a:t>
            </a:r>
            <a:endParaRPr lang="en-US" altLang="zh-CN" dirty="0" smtClean="0"/>
          </a:p>
          <a:p>
            <a:r>
              <a:rPr lang="zh-CN" altLang="en-US" dirty="0" smtClean="0"/>
              <a:t>神秘的事物的憧憬</a:t>
            </a:r>
            <a:endParaRPr lang="en-US" altLang="zh-CN" dirty="0" smtClean="0"/>
          </a:p>
          <a:p>
            <a:r>
              <a:rPr lang="zh-CN" altLang="en-US" dirty="0" smtClean="0"/>
              <a:t>“代罪”和“赎罪”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宗教的力量：</a:t>
            </a:r>
            <a:endParaRPr lang="en-US" altLang="zh-CN" dirty="0" smtClean="0"/>
          </a:p>
          <a:p>
            <a:r>
              <a:rPr lang="zh-CN" altLang="en-US" dirty="0" smtClean="0"/>
              <a:t>钟声、大风琴声</a:t>
            </a:r>
            <a:endParaRPr lang="en-US" altLang="zh-CN" dirty="0" smtClean="0"/>
          </a:p>
          <a:p>
            <a:r>
              <a:rPr lang="zh-CN" altLang="en-US" dirty="0" smtClean="0"/>
              <a:t>圣经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r>
              <a:rPr lang="zh-CN" altLang="en-US" dirty="0" smtClean="0"/>
              <a:t>周朴园－基督徒</a:t>
            </a:r>
            <a:endParaRPr lang="en-US" altLang="zh-CN" dirty="0" smtClean="0"/>
          </a:p>
          <a:p>
            <a:r>
              <a:rPr lang="zh-CN" altLang="en-US" dirty="0" smtClean="0"/>
              <a:t>繁漪、侍萍－同病相怜</a:t>
            </a:r>
            <a:endParaRPr lang="en-US" altLang="zh-CN" dirty="0" smtClean="0"/>
          </a:p>
          <a:p>
            <a:r>
              <a:rPr lang="zh-CN" altLang="en-US" dirty="0" smtClean="0"/>
              <a:t>漫长的赎罪之路</a:t>
            </a:r>
            <a:endParaRPr lang="en-US" altLang="zh-CN" dirty="0" smtClean="0"/>
          </a:p>
          <a:p>
            <a:r>
              <a:rPr lang="zh-CN" altLang="en-US" dirty="0" smtClean="0"/>
              <a:t>命运的残忍</a:t>
            </a:r>
            <a:endParaRPr lang="en-US" altLang="zh-CN" dirty="0" smtClean="0"/>
          </a:p>
          <a:p>
            <a:r>
              <a:rPr lang="zh-CN" altLang="en-US" dirty="0" smtClean="0"/>
              <a:t>沉重地思考一连串问题：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</a:t>
            </a:r>
            <a:r>
              <a:rPr lang="zh-CN" altLang="en-US" dirty="0" smtClean="0"/>
              <a:t>超自然的力量？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</a:t>
            </a:r>
            <a:r>
              <a:rPr lang="zh-CN" altLang="en-US" dirty="0" smtClean="0"/>
              <a:t>如何走完？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</a:t>
            </a:r>
            <a:r>
              <a:rPr lang="zh-CN" altLang="en-US" dirty="0" smtClean="0"/>
              <a:t>戴罪之身？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</a:t>
            </a:r>
            <a:r>
              <a:rPr lang="zh-CN" altLang="en-US" dirty="0" smtClean="0"/>
              <a:t>罪人的忏悔？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揭示人性的多边和复杂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366</TotalTime>
  <Words>111</Words>
  <Application>Microsoft Macintosh PowerPoint</Application>
  <PresentationFormat>On-screen Show (4:3)</PresentationFormat>
  <Paragraphs>35</Paragraphs>
  <Slides>3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Technic</vt:lpstr>
      <vt:lpstr>序幕和尾声</vt:lpstr>
      <vt:lpstr>为什么说序幕和尾声是全剧有机的组成部分？</vt:lpstr>
      <vt:lpstr>从序幕、尾声和曹禺为《雷雨》所做的序中，你怎样理解作者想通过作品表达什么？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序幕和尾声</dc:title>
  <dc:creator>Client Admin</dc:creator>
  <cp:lastModifiedBy>Client Admin</cp:lastModifiedBy>
  <cp:revision>2</cp:revision>
  <dcterms:created xsi:type="dcterms:W3CDTF">2012-04-24T01:59:46Z</dcterms:created>
  <dcterms:modified xsi:type="dcterms:W3CDTF">2012-04-24T05:27:58Z</dcterms:modified>
</cp:coreProperties>
</file>